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82" d="100"/>
          <a:sy n="82" d="100"/>
        </p:scale>
        <p:origin x="-4620" y="-4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29/07/2019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872FDDB-AB9B-4E5B-9CCD-AF84A26D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1" r="28388" b="5430"/>
          <a:stretch/>
        </p:blipFill>
        <p:spPr>
          <a:xfrm>
            <a:off x="11242064" y="10659765"/>
            <a:ext cx="9003690" cy="351692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633913" y="10915755"/>
            <a:ext cx="3418518" cy="2581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647457" y="9900982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 rot="2430729">
            <a:off x="19747751" y="11408598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20465236" y="12110208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-36948"/>
              <a:gd name="adj6" fmla="val -2834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3135</TotalTime>
  <Words>763</Words>
  <Application>Microsoft Office PowerPoint</Application>
  <PresentationFormat>Personalizado</PresentationFormat>
  <Paragraphs>199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100</cp:revision>
  <dcterms:created xsi:type="dcterms:W3CDTF">2019-01-20T17:33:17Z</dcterms:created>
  <dcterms:modified xsi:type="dcterms:W3CDTF">2019-07-30T05:23:35Z</dcterms:modified>
</cp:coreProperties>
</file>